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29BCDB-A726-454E-A485-951034B57E65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AA7A1D7-AB38-4C4B-8D75-83B799FA9DB6}">
      <dgm:prSet phldrT="[Text]" custT="1"/>
      <dgm:spPr/>
      <dgm:t>
        <a:bodyPr/>
        <a:lstStyle/>
        <a:p>
          <a:r>
            <a:rPr lang="en-US" sz="1200" b="1" baseline="0" dirty="0" smtClean="0">
              <a:latin typeface="Century Gothic" pitchFamily="34" charset="0"/>
            </a:rPr>
            <a:t>The First Crusade; 1096-1099</a:t>
          </a:r>
        </a:p>
        <a:p>
          <a:r>
            <a:rPr lang="en-US" sz="1200" b="0" baseline="0" dirty="0" smtClean="0">
              <a:latin typeface="Century Gothic" pitchFamily="34" charset="0"/>
            </a:rPr>
            <a:t>* Known as the People’s Crusade</a:t>
          </a:r>
        </a:p>
        <a:p>
          <a:r>
            <a:rPr lang="en-US" sz="1200" b="0" baseline="0" dirty="0" smtClean="0">
              <a:latin typeface="Century Gothic" pitchFamily="34" charset="0"/>
            </a:rPr>
            <a:t>* Led by Count Raymond IV</a:t>
          </a:r>
        </a:p>
        <a:p>
          <a:r>
            <a:rPr lang="en-US" sz="1200" b="0" baseline="0" dirty="0" smtClean="0">
              <a:latin typeface="Century Gothic" pitchFamily="34" charset="0"/>
            </a:rPr>
            <a:t>* Proclaimed by many wandering poets (Peter the Hermit)</a:t>
          </a:r>
          <a:endParaRPr lang="en-US" sz="1200" b="0" baseline="0" dirty="0">
            <a:latin typeface="Century Gothic" pitchFamily="34" charset="0"/>
          </a:endParaRPr>
        </a:p>
      </dgm:t>
    </dgm:pt>
    <dgm:pt modelId="{87ADD479-2302-4B04-965D-D5CD5EC324CD}" type="parTrans" cxnId="{98A23A93-2090-4C22-93A9-BF5A89A4F18D}">
      <dgm:prSet/>
      <dgm:spPr/>
      <dgm:t>
        <a:bodyPr/>
        <a:lstStyle/>
        <a:p>
          <a:endParaRPr lang="en-US"/>
        </a:p>
      </dgm:t>
    </dgm:pt>
    <dgm:pt modelId="{A97D4083-6DC1-4F56-B8E5-A4C39C8945CF}" type="sibTrans" cxnId="{98A23A93-2090-4C22-93A9-BF5A89A4F18D}">
      <dgm:prSet/>
      <dgm:spPr/>
      <dgm:t>
        <a:bodyPr/>
        <a:lstStyle/>
        <a:p>
          <a:endParaRPr lang="en-US"/>
        </a:p>
      </dgm:t>
    </dgm:pt>
    <dgm:pt modelId="{D206A8B9-552F-498B-B7C2-2FF3638BAF37}">
      <dgm:prSet phldrT="[Text]" custT="1"/>
      <dgm:spPr/>
      <dgm:t>
        <a:bodyPr/>
        <a:lstStyle/>
        <a:p>
          <a:r>
            <a:rPr lang="en-US" sz="1200" b="1" dirty="0" smtClean="0">
              <a:latin typeface="Century Gothic" pitchFamily="34" charset="0"/>
            </a:rPr>
            <a:t>The Second Crusade;  1144-1155</a:t>
          </a:r>
        </a:p>
        <a:p>
          <a:r>
            <a:rPr lang="en-US" sz="1200" b="0" dirty="0" smtClean="0">
              <a:latin typeface="Century Gothic" pitchFamily="34" charset="0"/>
            </a:rPr>
            <a:t>* Led by Conrad III &amp; King Louis VII of France</a:t>
          </a:r>
        </a:p>
        <a:p>
          <a:r>
            <a:rPr lang="en-US" sz="1200" b="0" dirty="0" smtClean="0">
              <a:latin typeface="Century Gothic" pitchFamily="34" charset="0"/>
            </a:rPr>
            <a:t>* Prepared to attack Damascus</a:t>
          </a:r>
          <a:endParaRPr lang="en-US" sz="1200" b="0" dirty="0">
            <a:latin typeface="Century Gothic" pitchFamily="34" charset="0"/>
          </a:endParaRPr>
        </a:p>
      </dgm:t>
    </dgm:pt>
    <dgm:pt modelId="{2FAA045D-CD9A-4811-BBF0-DFBDCF5589BF}" type="parTrans" cxnId="{3DAA0C40-88E9-4E4B-95EF-FEE70E039A31}">
      <dgm:prSet/>
      <dgm:spPr/>
      <dgm:t>
        <a:bodyPr/>
        <a:lstStyle/>
        <a:p>
          <a:endParaRPr lang="en-US"/>
        </a:p>
      </dgm:t>
    </dgm:pt>
    <dgm:pt modelId="{BE34B4EF-7606-4812-813D-2A3786F8D499}" type="sibTrans" cxnId="{3DAA0C40-88E9-4E4B-95EF-FEE70E039A31}">
      <dgm:prSet/>
      <dgm:spPr/>
      <dgm:t>
        <a:bodyPr/>
        <a:lstStyle/>
        <a:p>
          <a:endParaRPr lang="en-US"/>
        </a:p>
      </dgm:t>
    </dgm:pt>
    <dgm:pt modelId="{37ECFC09-8955-43D4-A829-C4A52265D5A4}">
      <dgm:prSet phldrT="[Text]" custT="1"/>
      <dgm:spPr/>
      <dgm:t>
        <a:bodyPr/>
        <a:lstStyle/>
        <a:p>
          <a:r>
            <a:rPr lang="en-US" sz="1200" b="1" dirty="0" smtClean="0">
              <a:latin typeface="Century Gothic" pitchFamily="34" charset="0"/>
            </a:rPr>
            <a:t>The Third Crusade;  1187- 1192</a:t>
          </a:r>
        </a:p>
        <a:p>
          <a:r>
            <a:rPr lang="en-US" sz="1200" b="0" dirty="0" smtClean="0">
              <a:latin typeface="Century Gothic" pitchFamily="34" charset="0"/>
            </a:rPr>
            <a:t>*truce with Saladin</a:t>
          </a:r>
        </a:p>
        <a:p>
          <a:r>
            <a:rPr lang="en-US" sz="1200" b="0" dirty="0" smtClean="0">
              <a:latin typeface="Century Gothic" pitchFamily="34" charset="0"/>
            </a:rPr>
            <a:t>* Led by Richard the Lionheart, Philip II, &amp;  Frederick I</a:t>
          </a:r>
          <a:endParaRPr lang="en-US" sz="1200" b="0" dirty="0">
            <a:latin typeface="Century Gothic" pitchFamily="34" charset="0"/>
          </a:endParaRPr>
        </a:p>
      </dgm:t>
    </dgm:pt>
    <dgm:pt modelId="{1296C5F0-5D40-457D-A89E-1B878194AC93}" type="parTrans" cxnId="{359BA005-5A92-4A91-AA66-60BC21EC4435}">
      <dgm:prSet/>
      <dgm:spPr/>
      <dgm:t>
        <a:bodyPr/>
        <a:lstStyle/>
        <a:p>
          <a:endParaRPr lang="en-US"/>
        </a:p>
      </dgm:t>
    </dgm:pt>
    <dgm:pt modelId="{28B5B504-A76A-44D8-AEEC-511F4F46A2C9}" type="sibTrans" cxnId="{359BA005-5A92-4A91-AA66-60BC21EC4435}">
      <dgm:prSet/>
      <dgm:spPr/>
      <dgm:t>
        <a:bodyPr/>
        <a:lstStyle/>
        <a:p>
          <a:endParaRPr lang="en-US"/>
        </a:p>
      </dgm:t>
    </dgm:pt>
    <dgm:pt modelId="{A3BE38DC-3302-41D9-A5AD-7EEE163CAA8A}">
      <dgm:prSet phldrT="[Text]" phldr="1"/>
      <dgm:spPr/>
      <dgm:t>
        <a:bodyPr/>
        <a:lstStyle/>
        <a:p>
          <a:endParaRPr lang="en-US"/>
        </a:p>
      </dgm:t>
    </dgm:pt>
    <dgm:pt modelId="{72607787-9DE0-4BFA-A626-76250D69023D}" type="parTrans" cxnId="{1389C90A-1E60-4876-85C6-370D41276512}">
      <dgm:prSet/>
      <dgm:spPr/>
      <dgm:t>
        <a:bodyPr/>
        <a:lstStyle/>
        <a:p>
          <a:endParaRPr lang="en-US"/>
        </a:p>
      </dgm:t>
    </dgm:pt>
    <dgm:pt modelId="{3DE7A5A1-1F76-4E58-9A5E-D8477ECC18D0}" type="sibTrans" cxnId="{1389C90A-1E60-4876-85C6-370D41276512}">
      <dgm:prSet/>
      <dgm:spPr/>
      <dgm:t>
        <a:bodyPr/>
        <a:lstStyle/>
        <a:p>
          <a:endParaRPr lang="en-US"/>
        </a:p>
      </dgm:t>
    </dgm:pt>
    <dgm:pt modelId="{6469C615-A2F4-49C2-9F1C-CD45A7C5BE12}">
      <dgm:prSet phldrT="[Text]" phldr="1"/>
      <dgm:spPr/>
      <dgm:t>
        <a:bodyPr/>
        <a:lstStyle/>
        <a:p>
          <a:endParaRPr lang="en-US"/>
        </a:p>
      </dgm:t>
    </dgm:pt>
    <dgm:pt modelId="{075B7AF6-6EA7-49DF-B51B-89D734A1E7A0}" type="parTrans" cxnId="{CA29E70D-D859-4AF5-B1A6-27D79A20FF86}">
      <dgm:prSet/>
      <dgm:spPr/>
      <dgm:t>
        <a:bodyPr/>
        <a:lstStyle/>
        <a:p>
          <a:endParaRPr lang="en-US"/>
        </a:p>
      </dgm:t>
    </dgm:pt>
    <dgm:pt modelId="{8A492DFF-5F8B-4870-B8B8-E1CAD1907088}" type="sibTrans" cxnId="{CA29E70D-D859-4AF5-B1A6-27D79A20FF86}">
      <dgm:prSet/>
      <dgm:spPr/>
      <dgm:t>
        <a:bodyPr/>
        <a:lstStyle/>
        <a:p>
          <a:endParaRPr lang="en-US"/>
        </a:p>
      </dgm:t>
    </dgm:pt>
    <dgm:pt modelId="{F9656DB2-5857-418F-B108-C10C20201988}">
      <dgm:prSet phldrT="[Text]" custT="1"/>
      <dgm:spPr/>
      <dgm:t>
        <a:bodyPr/>
        <a:lstStyle/>
        <a:p>
          <a:r>
            <a:rPr lang="en-US" sz="1200" b="1" dirty="0" smtClean="0">
              <a:latin typeface="Century Gothic" pitchFamily="34" charset="0"/>
            </a:rPr>
            <a:t>The Fourth Crusade; 1202-1204</a:t>
          </a:r>
        </a:p>
        <a:p>
          <a:r>
            <a:rPr lang="en-US" sz="1200" b="0" smtClean="0">
              <a:latin typeface="Century Gothic" pitchFamily="34" charset="0"/>
            </a:rPr>
            <a:t>*</a:t>
          </a:r>
          <a:endParaRPr lang="en-US" sz="1200" b="0">
            <a:latin typeface="Century Gothic" pitchFamily="34" charset="0"/>
          </a:endParaRPr>
        </a:p>
      </dgm:t>
    </dgm:pt>
    <dgm:pt modelId="{397720D5-E43A-4842-8BB7-18190028043D}" type="parTrans" cxnId="{A4065EA4-1C17-4E9D-AD83-0B24D0CADEEA}">
      <dgm:prSet/>
      <dgm:spPr/>
      <dgm:t>
        <a:bodyPr/>
        <a:lstStyle/>
        <a:p>
          <a:endParaRPr lang="en-US"/>
        </a:p>
      </dgm:t>
    </dgm:pt>
    <dgm:pt modelId="{980F75E2-D88C-4600-84A3-ECE96A1ECF47}" type="sibTrans" cxnId="{A4065EA4-1C17-4E9D-AD83-0B24D0CADEEA}">
      <dgm:prSet/>
      <dgm:spPr/>
      <dgm:t>
        <a:bodyPr/>
        <a:lstStyle/>
        <a:p>
          <a:endParaRPr lang="en-US"/>
        </a:p>
      </dgm:t>
    </dgm:pt>
    <dgm:pt modelId="{14DA0D44-3CCC-40BD-9BC6-CA3704A4F536}">
      <dgm:prSet phldrT="[Text]" phldr="1"/>
      <dgm:spPr/>
      <dgm:t>
        <a:bodyPr/>
        <a:lstStyle/>
        <a:p>
          <a:endParaRPr lang="en-US"/>
        </a:p>
      </dgm:t>
    </dgm:pt>
    <dgm:pt modelId="{8FED2B95-65F8-40A4-9A9F-2B7E8A75BED8}" type="parTrans" cxnId="{D4542954-D7DE-4229-BE2A-18469825FE56}">
      <dgm:prSet/>
      <dgm:spPr/>
      <dgm:t>
        <a:bodyPr/>
        <a:lstStyle/>
        <a:p>
          <a:endParaRPr lang="en-US"/>
        </a:p>
      </dgm:t>
    </dgm:pt>
    <dgm:pt modelId="{F64B908C-9AFE-4210-A07B-8BDC2498DB01}" type="sibTrans" cxnId="{D4542954-D7DE-4229-BE2A-18469825FE56}">
      <dgm:prSet/>
      <dgm:spPr/>
      <dgm:t>
        <a:bodyPr/>
        <a:lstStyle/>
        <a:p>
          <a:endParaRPr lang="en-US"/>
        </a:p>
      </dgm:t>
    </dgm:pt>
    <dgm:pt modelId="{AB7F8632-25A1-47CD-A04C-E3CB5952D032}">
      <dgm:prSet phldrT="[Text]" phldr="1"/>
      <dgm:spPr/>
      <dgm:t>
        <a:bodyPr/>
        <a:lstStyle/>
        <a:p>
          <a:endParaRPr lang="en-US"/>
        </a:p>
      </dgm:t>
    </dgm:pt>
    <dgm:pt modelId="{4A67B70B-8787-4EA9-B376-359C439D8226}" type="parTrans" cxnId="{A9BCC2F8-DA23-4AC4-B796-2251227413A9}">
      <dgm:prSet/>
      <dgm:spPr/>
      <dgm:t>
        <a:bodyPr/>
        <a:lstStyle/>
        <a:p>
          <a:endParaRPr lang="en-US"/>
        </a:p>
      </dgm:t>
    </dgm:pt>
    <dgm:pt modelId="{2C87A6C9-9C6A-4A87-B2A8-49A1D4641624}" type="sibTrans" cxnId="{A9BCC2F8-DA23-4AC4-B796-2251227413A9}">
      <dgm:prSet/>
      <dgm:spPr/>
      <dgm:t>
        <a:bodyPr/>
        <a:lstStyle/>
        <a:p>
          <a:endParaRPr lang="en-US"/>
        </a:p>
      </dgm:t>
    </dgm:pt>
    <dgm:pt modelId="{6F98CE4B-52F1-4B65-AC6D-2FCF6F3024D5}">
      <dgm:prSet phldrT="[Text]" phldr="1"/>
      <dgm:spPr/>
      <dgm:t>
        <a:bodyPr/>
        <a:lstStyle/>
        <a:p>
          <a:endParaRPr lang="en-US"/>
        </a:p>
      </dgm:t>
    </dgm:pt>
    <dgm:pt modelId="{1CAFA4B9-6E1C-4C80-9080-42518DBFC4B0}" type="parTrans" cxnId="{29637463-DC6D-41E8-BE6F-D64128539AA7}">
      <dgm:prSet/>
      <dgm:spPr/>
      <dgm:t>
        <a:bodyPr/>
        <a:lstStyle/>
        <a:p>
          <a:endParaRPr lang="en-US"/>
        </a:p>
      </dgm:t>
    </dgm:pt>
    <dgm:pt modelId="{75F69183-5FAA-4B40-8081-7F47F0D1A5ED}" type="sibTrans" cxnId="{29637463-DC6D-41E8-BE6F-D64128539AA7}">
      <dgm:prSet/>
      <dgm:spPr/>
      <dgm:t>
        <a:bodyPr/>
        <a:lstStyle/>
        <a:p>
          <a:endParaRPr lang="en-US"/>
        </a:p>
      </dgm:t>
    </dgm:pt>
    <dgm:pt modelId="{B0EC361D-9FE3-4B34-B481-142ED28F8FF6}" type="pres">
      <dgm:prSet presAssocID="{F529BCDB-A726-454E-A485-951034B57E6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5AED4BEB-91DF-4CDC-BC0E-1D8EE0FB6BC2}" type="pres">
      <dgm:prSet presAssocID="{DAA7A1D7-AB38-4C4B-8D75-83B799FA9DB6}" presName="compNode" presStyleCnt="0"/>
      <dgm:spPr/>
    </dgm:pt>
    <dgm:pt modelId="{78861768-D7FE-48BD-8DEC-23CCD2CAAA05}" type="pres">
      <dgm:prSet presAssocID="{DAA7A1D7-AB38-4C4B-8D75-83B799FA9DB6}" presName="dummyConnPt" presStyleCnt="0"/>
      <dgm:spPr/>
    </dgm:pt>
    <dgm:pt modelId="{6CD1EFBE-9A44-416F-8402-FE4D44F5CD85}" type="pres">
      <dgm:prSet presAssocID="{DAA7A1D7-AB38-4C4B-8D75-83B799FA9DB6}" presName="node" presStyleLbl="node1" presStyleIdx="0" presStyleCnt="9" custScaleX="123745" custScaleY="996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CD21A-027C-4ABC-BA81-06BC5ED6841D}" type="pres">
      <dgm:prSet presAssocID="{A97D4083-6DC1-4F56-B8E5-A4C39C8945CF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4E02A17B-6CA5-43BE-81AA-C20D41D66AF1}" type="pres">
      <dgm:prSet presAssocID="{D206A8B9-552F-498B-B7C2-2FF3638BAF37}" presName="compNode" presStyleCnt="0"/>
      <dgm:spPr/>
    </dgm:pt>
    <dgm:pt modelId="{0ACD131F-0432-4C59-ABB2-96988F2CB168}" type="pres">
      <dgm:prSet presAssocID="{D206A8B9-552F-498B-B7C2-2FF3638BAF37}" presName="dummyConnPt" presStyleCnt="0"/>
      <dgm:spPr/>
    </dgm:pt>
    <dgm:pt modelId="{833834B0-B41B-4CE1-AB9A-7293B664B5A6}" type="pres">
      <dgm:prSet presAssocID="{D206A8B9-552F-498B-B7C2-2FF3638BAF37}" presName="node" presStyleLbl="node1" presStyleIdx="1" presStyleCnt="9" custScaleX="115180" custLinFactNeighborX="-2045" custLinFactNeighborY="-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76A683-EE50-4E62-A890-179EEF515493}" type="pres">
      <dgm:prSet presAssocID="{BE34B4EF-7606-4812-813D-2A3786F8D499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3CA1D7E0-3D7A-48C3-870A-2FE2430D4B7F}" type="pres">
      <dgm:prSet presAssocID="{37ECFC09-8955-43D4-A829-C4A52265D5A4}" presName="compNode" presStyleCnt="0"/>
      <dgm:spPr/>
    </dgm:pt>
    <dgm:pt modelId="{FB593225-0DF0-4DE4-BF93-C042A2BD2341}" type="pres">
      <dgm:prSet presAssocID="{37ECFC09-8955-43D4-A829-C4A52265D5A4}" presName="dummyConnPt" presStyleCnt="0"/>
      <dgm:spPr/>
    </dgm:pt>
    <dgm:pt modelId="{C702F42D-CAA2-402B-84D3-4FCCDA382C15}" type="pres">
      <dgm:prSet presAssocID="{37ECFC09-8955-43D4-A829-C4A52265D5A4}" presName="node" presStyleLbl="node1" presStyleIdx="2" presStyleCnt="9" custScaleX="115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20F04-F372-4226-9625-AAF4689F48EB}" type="pres">
      <dgm:prSet presAssocID="{28B5B504-A76A-44D8-AEEC-511F4F46A2C9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CC443FD4-AD97-4500-BEAE-E08CF2E32D05}" type="pres">
      <dgm:prSet presAssocID="{A3BE38DC-3302-41D9-A5AD-7EEE163CAA8A}" presName="compNode" presStyleCnt="0"/>
      <dgm:spPr/>
    </dgm:pt>
    <dgm:pt modelId="{1818EC7C-08AD-4993-8C30-008962F18E6F}" type="pres">
      <dgm:prSet presAssocID="{A3BE38DC-3302-41D9-A5AD-7EEE163CAA8A}" presName="dummyConnPt" presStyleCnt="0"/>
      <dgm:spPr/>
    </dgm:pt>
    <dgm:pt modelId="{47847FC9-3A4A-41EC-A155-DB64F97CB109}" type="pres">
      <dgm:prSet presAssocID="{A3BE38DC-3302-41D9-A5AD-7EEE163CAA8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14D59-4938-4323-8C7D-C7005B25ACEA}" type="pres">
      <dgm:prSet presAssocID="{3DE7A5A1-1F76-4E58-9A5E-D8477ECC18D0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FC954E30-FD97-4E4A-AF61-9A7DC02E9D62}" type="pres">
      <dgm:prSet presAssocID="{6469C615-A2F4-49C2-9F1C-CD45A7C5BE12}" presName="compNode" presStyleCnt="0"/>
      <dgm:spPr/>
    </dgm:pt>
    <dgm:pt modelId="{46F3AA2D-E557-40BC-93F3-8075A59E8BE5}" type="pres">
      <dgm:prSet presAssocID="{6469C615-A2F4-49C2-9F1C-CD45A7C5BE12}" presName="dummyConnPt" presStyleCnt="0"/>
      <dgm:spPr/>
    </dgm:pt>
    <dgm:pt modelId="{70B398E7-63C7-44DD-A3FB-AD41C86A7196}" type="pres">
      <dgm:prSet presAssocID="{6469C615-A2F4-49C2-9F1C-CD45A7C5BE1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A44CE-3AE5-4029-AFD6-B9A3BAC291D4}" type="pres">
      <dgm:prSet presAssocID="{8A492DFF-5F8B-4870-B8B8-E1CAD1907088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E8B1160D-CDDF-49F8-9132-322D666422B1}" type="pres">
      <dgm:prSet presAssocID="{F9656DB2-5857-418F-B108-C10C20201988}" presName="compNode" presStyleCnt="0"/>
      <dgm:spPr/>
    </dgm:pt>
    <dgm:pt modelId="{0AD81A94-7B50-4C66-9F22-36D406914286}" type="pres">
      <dgm:prSet presAssocID="{F9656DB2-5857-418F-B108-C10C20201988}" presName="dummyConnPt" presStyleCnt="0"/>
      <dgm:spPr/>
    </dgm:pt>
    <dgm:pt modelId="{852ED020-FD00-4CBF-A379-0524F3EBC4F5}" type="pres">
      <dgm:prSet presAssocID="{F9656DB2-5857-418F-B108-C10C20201988}" presName="node" presStyleLbl="node1" presStyleIdx="5" presStyleCnt="9" custScaleX="1150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7BADD-8C60-4D95-A1C8-DC736149CC64}" type="pres">
      <dgm:prSet presAssocID="{980F75E2-D88C-4600-84A3-ECE96A1ECF47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DBF1ECB9-D49E-4C57-8583-73299ABEE2CA}" type="pres">
      <dgm:prSet presAssocID="{14DA0D44-3CCC-40BD-9BC6-CA3704A4F536}" presName="compNode" presStyleCnt="0"/>
      <dgm:spPr/>
    </dgm:pt>
    <dgm:pt modelId="{28ADE7EB-F01B-4B21-94DD-00BE80394997}" type="pres">
      <dgm:prSet presAssocID="{14DA0D44-3CCC-40BD-9BC6-CA3704A4F536}" presName="dummyConnPt" presStyleCnt="0"/>
      <dgm:spPr/>
    </dgm:pt>
    <dgm:pt modelId="{0D72E327-50B3-44D6-8619-2AB7CE8360FB}" type="pres">
      <dgm:prSet presAssocID="{14DA0D44-3CCC-40BD-9BC6-CA3704A4F5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8C3D7-7F39-4B81-820E-ACA70CF52AC7}" type="pres">
      <dgm:prSet presAssocID="{F64B908C-9AFE-4210-A07B-8BDC2498DB01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BF3358FC-E434-4E4C-B8AC-F0248974F52C}" type="pres">
      <dgm:prSet presAssocID="{AB7F8632-25A1-47CD-A04C-E3CB5952D032}" presName="compNode" presStyleCnt="0"/>
      <dgm:spPr/>
    </dgm:pt>
    <dgm:pt modelId="{E819D1EA-B3FB-4D72-87E4-693699419B6F}" type="pres">
      <dgm:prSet presAssocID="{AB7F8632-25A1-47CD-A04C-E3CB5952D032}" presName="dummyConnPt" presStyleCnt="0"/>
      <dgm:spPr/>
    </dgm:pt>
    <dgm:pt modelId="{92F18B28-D242-485F-942A-DA27FD46E55F}" type="pres">
      <dgm:prSet presAssocID="{AB7F8632-25A1-47CD-A04C-E3CB5952D03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DCFA0-9BE1-4EFA-9242-E711A20E6E62}" type="pres">
      <dgm:prSet presAssocID="{2C87A6C9-9C6A-4A87-B2A8-49A1D4641624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9CFD7A33-5B81-4710-A344-874DFBE96675}" type="pres">
      <dgm:prSet presAssocID="{6F98CE4B-52F1-4B65-AC6D-2FCF6F3024D5}" presName="compNode" presStyleCnt="0"/>
      <dgm:spPr/>
    </dgm:pt>
    <dgm:pt modelId="{61F8B0EC-5108-4557-B734-E492A429C2D4}" type="pres">
      <dgm:prSet presAssocID="{6F98CE4B-52F1-4B65-AC6D-2FCF6F3024D5}" presName="dummyConnPt" presStyleCnt="0"/>
      <dgm:spPr/>
    </dgm:pt>
    <dgm:pt modelId="{EAF5EA5B-A9EA-4EFF-A2E9-4503E07A656A}" type="pres">
      <dgm:prSet presAssocID="{6F98CE4B-52F1-4B65-AC6D-2FCF6F3024D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1C9756-071C-45E7-B7C4-B89A4D76AC5F}" type="presOf" srcId="{37ECFC09-8955-43D4-A829-C4A52265D5A4}" destId="{C702F42D-CAA2-402B-84D3-4FCCDA382C15}" srcOrd="0" destOrd="0" presId="urn:microsoft.com/office/officeart/2005/8/layout/bProcess4"/>
    <dgm:cxn modelId="{A4065EA4-1C17-4E9D-AD83-0B24D0CADEEA}" srcId="{F529BCDB-A726-454E-A485-951034B57E65}" destId="{F9656DB2-5857-418F-B108-C10C20201988}" srcOrd="5" destOrd="0" parTransId="{397720D5-E43A-4842-8BB7-18190028043D}" sibTransId="{980F75E2-D88C-4600-84A3-ECE96A1ECF47}"/>
    <dgm:cxn modelId="{E6E59D33-EFA4-4519-873B-945BA6EFECE4}" type="presOf" srcId="{BE34B4EF-7606-4812-813D-2A3786F8D499}" destId="{ED76A683-EE50-4E62-A890-179EEF515493}" srcOrd="0" destOrd="0" presId="urn:microsoft.com/office/officeart/2005/8/layout/bProcess4"/>
    <dgm:cxn modelId="{7C84F0FD-D450-4BEF-AC58-22D6A98F30A8}" type="presOf" srcId="{3DE7A5A1-1F76-4E58-9A5E-D8477ECC18D0}" destId="{A1A14D59-4938-4323-8C7D-C7005B25ACEA}" srcOrd="0" destOrd="0" presId="urn:microsoft.com/office/officeart/2005/8/layout/bProcess4"/>
    <dgm:cxn modelId="{1389C90A-1E60-4876-85C6-370D41276512}" srcId="{F529BCDB-A726-454E-A485-951034B57E65}" destId="{A3BE38DC-3302-41D9-A5AD-7EEE163CAA8A}" srcOrd="3" destOrd="0" parTransId="{72607787-9DE0-4BFA-A626-76250D69023D}" sibTransId="{3DE7A5A1-1F76-4E58-9A5E-D8477ECC18D0}"/>
    <dgm:cxn modelId="{98A23A93-2090-4C22-93A9-BF5A89A4F18D}" srcId="{F529BCDB-A726-454E-A485-951034B57E65}" destId="{DAA7A1D7-AB38-4C4B-8D75-83B799FA9DB6}" srcOrd="0" destOrd="0" parTransId="{87ADD479-2302-4B04-965D-D5CD5EC324CD}" sibTransId="{A97D4083-6DC1-4F56-B8E5-A4C39C8945CF}"/>
    <dgm:cxn modelId="{8301F76F-67E5-4CF3-B7BA-42134ABDE139}" type="presOf" srcId="{A97D4083-6DC1-4F56-B8E5-A4C39C8945CF}" destId="{68CCD21A-027C-4ABC-BA81-06BC5ED6841D}" srcOrd="0" destOrd="0" presId="urn:microsoft.com/office/officeart/2005/8/layout/bProcess4"/>
    <dgm:cxn modelId="{D4542954-D7DE-4229-BE2A-18469825FE56}" srcId="{F529BCDB-A726-454E-A485-951034B57E65}" destId="{14DA0D44-3CCC-40BD-9BC6-CA3704A4F536}" srcOrd="6" destOrd="0" parTransId="{8FED2B95-65F8-40A4-9A9F-2B7E8A75BED8}" sibTransId="{F64B908C-9AFE-4210-A07B-8BDC2498DB01}"/>
    <dgm:cxn modelId="{F07D2496-71DF-4483-9055-F24E31094375}" type="presOf" srcId="{A3BE38DC-3302-41D9-A5AD-7EEE163CAA8A}" destId="{47847FC9-3A4A-41EC-A155-DB64F97CB109}" srcOrd="0" destOrd="0" presId="urn:microsoft.com/office/officeart/2005/8/layout/bProcess4"/>
    <dgm:cxn modelId="{CA29E70D-D859-4AF5-B1A6-27D79A20FF86}" srcId="{F529BCDB-A726-454E-A485-951034B57E65}" destId="{6469C615-A2F4-49C2-9F1C-CD45A7C5BE12}" srcOrd="4" destOrd="0" parTransId="{075B7AF6-6EA7-49DF-B51B-89D734A1E7A0}" sibTransId="{8A492DFF-5F8B-4870-B8B8-E1CAD1907088}"/>
    <dgm:cxn modelId="{29637463-DC6D-41E8-BE6F-D64128539AA7}" srcId="{F529BCDB-A726-454E-A485-951034B57E65}" destId="{6F98CE4B-52F1-4B65-AC6D-2FCF6F3024D5}" srcOrd="8" destOrd="0" parTransId="{1CAFA4B9-6E1C-4C80-9080-42518DBFC4B0}" sibTransId="{75F69183-5FAA-4B40-8081-7F47F0D1A5ED}"/>
    <dgm:cxn modelId="{359BA005-5A92-4A91-AA66-60BC21EC4435}" srcId="{F529BCDB-A726-454E-A485-951034B57E65}" destId="{37ECFC09-8955-43D4-A829-C4A52265D5A4}" srcOrd="2" destOrd="0" parTransId="{1296C5F0-5D40-457D-A89E-1B878194AC93}" sibTransId="{28B5B504-A76A-44D8-AEEC-511F4F46A2C9}"/>
    <dgm:cxn modelId="{EBAA1C2C-D3D8-46E3-A218-5DEE7FFD1439}" type="presOf" srcId="{28B5B504-A76A-44D8-AEEC-511F4F46A2C9}" destId="{FE520F04-F372-4226-9625-AAF4689F48EB}" srcOrd="0" destOrd="0" presId="urn:microsoft.com/office/officeart/2005/8/layout/bProcess4"/>
    <dgm:cxn modelId="{DA1347BA-A9D9-4329-A412-1374AEC0229F}" type="presOf" srcId="{F529BCDB-A726-454E-A485-951034B57E65}" destId="{B0EC361D-9FE3-4B34-B481-142ED28F8FF6}" srcOrd="0" destOrd="0" presId="urn:microsoft.com/office/officeart/2005/8/layout/bProcess4"/>
    <dgm:cxn modelId="{E990FBC7-9CDD-4FFD-8FEA-14C4AF861ACA}" type="presOf" srcId="{DAA7A1D7-AB38-4C4B-8D75-83B799FA9DB6}" destId="{6CD1EFBE-9A44-416F-8402-FE4D44F5CD85}" srcOrd="0" destOrd="0" presId="urn:microsoft.com/office/officeart/2005/8/layout/bProcess4"/>
    <dgm:cxn modelId="{7337665D-42BE-4F74-9C5B-E7FE30C2902D}" type="presOf" srcId="{980F75E2-D88C-4600-84A3-ECE96A1ECF47}" destId="{B057BADD-8C60-4D95-A1C8-DC736149CC64}" srcOrd="0" destOrd="0" presId="urn:microsoft.com/office/officeart/2005/8/layout/bProcess4"/>
    <dgm:cxn modelId="{6B652D15-F794-4ECD-9CCF-D8067309CA08}" type="presOf" srcId="{AB7F8632-25A1-47CD-A04C-E3CB5952D032}" destId="{92F18B28-D242-485F-942A-DA27FD46E55F}" srcOrd="0" destOrd="0" presId="urn:microsoft.com/office/officeart/2005/8/layout/bProcess4"/>
    <dgm:cxn modelId="{BDF3761D-3CE9-4781-85CE-33417D6E3EED}" type="presOf" srcId="{8A492DFF-5F8B-4870-B8B8-E1CAD1907088}" destId="{2EBA44CE-3AE5-4029-AFD6-B9A3BAC291D4}" srcOrd="0" destOrd="0" presId="urn:microsoft.com/office/officeart/2005/8/layout/bProcess4"/>
    <dgm:cxn modelId="{0042A570-CA3E-4F2F-A35A-DD2C48E2FA5E}" type="presOf" srcId="{F64B908C-9AFE-4210-A07B-8BDC2498DB01}" destId="{4E58C3D7-7F39-4B81-820E-ACA70CF52AC7}" srcOrd="0" destOrd="0" presId="urn:microsoft.com/office/officeart/2005/8/layout/bProcess4"/>
    <dgm:cxn modelId="{9957D819-57B7-4242-8E40-5AE765F044F4}" type="presOf" srcId="{14DA0D44-3CCC-40BD-9BC6-CA3704A4F536}" destId="{0D72E327-50B3-44D6-8619-2AB7CE8360FB}" srcOrd="0" destOrd="0" presId="urn:microsoft.com/office/officeart/2005/8/layout/bProcess4"/>
    <dgm:cxn modelId="{3DF2F7B4-0473-40D0-BEF6-30E8658D75A1}" type="presOf" srcId="{2C87A6C9-9C6A-4A87-B2A8-49A1D4641624}" destId="{D20DCFA0-9BE1-4EFA-9242-E711A20E6E62}" srcOrd="0" destOrd="0" presId="urn:microsoft.com/office/officeart/2005/8/layout/bProcess4"/>
    <dgm:cxn modelId="{3DAA0C40-88E9-4E4B-95EF-FEE70E039A31}" srcId="{F529BCDB-A726-454E-A485-951034B57E65}" destId="{D206A8B9-552F-498B-B7C2-2FF3638BAF37}" srcOrd="1" destOrd="0" parTransId="{2FAA045D-CD9A-4811-BBF0-DFBDCF5589BF}" sibTransId="{BE34B4EF-7606-4812-813D-2A3786F8D499}"/>
    <dgm:cxn modelId="{5E7A7054-B34B-41C6-8C27-DEBB1686B745}" type="presOf" srcId="{6469C615-A2F4-49C2-9F1C-CD45A7C5BE12}" destId="{70B398E7-63C7-44DD-A3FB-AD41C86A7196}" srcOrd="0" destOrd="0" presId="urn:microsoft.com/office/officeart/2005/8/layout/bProcess4"/>
    <dgm:cxn modelId="{CE3D931B-E9A2-4C28-86FD-55AFD7AA7AB3}" type="presOf" srcId="{6F98CE4B-52F1-4B65-AC6D-2FCF6F3024D5}" destId="{EAF5EA5B-A9EA-4EFF-A2E9-4503E07A656A}" srcOrd="0" destOrd="0" presId="urn:microsoft.com/office/officeart/2005/8/layout/bProcess4"/>
    <dgm:cxn modelId="{A9BCC2F8-DA23-4AC4-B796-2251227413A9}" srcId="{F529BCDB-A726-454E-A485-951034B57E65}" destId="{AB7F8632-25A1-47CD-A04C-E3CB5952D032}" srcOrd="7" destOrd="0" parTransId="{4A67B70B-8787-4EA9-B376-359C439D8226}" sibTransId="{2C87A6C9-9C6A-4A87-B2A8-49A1D4641624}"/>
    <dgm:cxn modelId="{6A7E23C8-4933-49AE-93A7-B211CB85A2BD}" type="presOf" srcId="{D206A8B9-552F-498B-B7C2-2FF3638BAF37}" destId="{833834B0-B41B-4CE1-AB9A-7293B664B5A6}" srcOrd="0" destOrd="0" presId="urn:microsoft.com/office/officeart/2005/8/layout/bProcess4"/>
    <dgm:cxn modelId="{0F0A92DF-E364-4776-B71D-3F6807CB4FA1}" type="presOf" srcId="{F9656DB2-5857-418F-B108-C10C20201988}" destId="{852ED020-FD00-4CBF-A379-0524F3EBC4F5}" srcOrd="0" destOrd="0" presId="urn:microsoft.com/office/officeart/2005/8/layout/bProcess4"/>
    <dgm:cxn modelId="{A647FEB5-5DA3-4313-B5D6-19522323745C}" type="presParOf" srcId="{B0EC361D-9FE3-4B34-B481-142ED28F8FF6}" destId="{5AED4BEB-91DF-4CDC-BC0E-1D8EE0FB6BC2}" srcOrd="0" destOrd="0" presId="urn:microsoft.com/office/officeart/2005/8/layout/bProcess4"/>
    <dgm:cxn modelId="{496B27CC-2A45-4DE4-BEED-9F667A6926B1}" type="presParOf" srcId="{5AED4BEB-91DF-4CDC-BC0E-1D8EE0FB6BC2}" destId="{78861768-D7FE-48BD-8DEC-23CCD2CAAA05}" srcOrd="0" destOrd="0" presId="urn:microsoft.com/office/officeart/2005/8/layout/bProcess4"/>
    <dgm:cxn modelId="{D00F0C97-1A51-4B62-81FB-4BCAD8061516}" type="presParOf" srcId="{5AED4BEB-91DF-4CDC-BC0E-1D8EE0FB6BC2}" destId="{6CD1EFBE-9A44-416F-8402-FE4D44F5CD85}" srcOrd="1" destOrd="0" presId="urn:microsoft.com/office/officeart/2005/8/layout/bProcess4"/>
    <dgm:cxn modelId="{8F162DB2-4A4C-4EF6-A641-66DFDE1A4703}" type="presParOf" srcId="{B0EC361D-9FE3-4B34-B481-142ED28F8FF6}" destId="{68CCD21A-027C-4ABC-BA81-06BC5ED6841D}" srcOrd="1" destOrd="0" presId="urn:microsoft.com/office/officeart/2005/8/layout/bProcess4"/>
    <dgm:cxn modelId="{8F1F32E3-D243-4E1D-BDF3-D15C0078DBB9}" type="presParOf" srcId="{B0EC361D-9FE3-4B34-B481-142ED28F8FF6}" destId="{4E02A17B-6CA5-43BE-81AA-C20D41D66AF1}" srcOrd="2" destOrd="0" presId="urn:microsoft.com/office/officeart/2005/8/layout/bProcess4"/>
    <dgm:cxn modelId="{6FD76678-E2C7-4E31-B14F-7D8EE04EAC20}" type="presParOf" srcId="{4E02A17B-6CA5-43BE-81AA-C20D41D66AF1}" destId="{0ACD131F-0432-4C59-ABB2-96988F2CB168}" srcOrd="0" destOrd="0" presId="urn:microsoft.com/office/officeart/2005/8/layout/bProcess4"/>
    <dgm:cxn modelId="{F65F241E-A212-44B0-B1ED-9FE27126A5FD}" type="presParOf" srcId="{4E02A17B-6CA5-43BE-81AA-C20D41D66AF1}" destId="{833834B0-B41B-4CE1-AB9A-7293B664B5A6}" srcOrd="1" destOrd="0" presId="urn:microsoft.com/office/officeart/2005/8/layout/bProcess4"/>
    <dgm:cxn modelId="{2C936061-8C2D-46FA-8F7E-A582D6985F43}" type="presParOf" srcId="{B0EC361D-9FE3-4B34-B481-142ED28F8FF6}" destId="{ED76A683-EE50-4E62-A890-179EEF515493}" srcOrd="3" destOrd="0" presId="urn:microsoft.com/office/officeart/2005/8/layout/bProcess4"/>
    <dgm:cxn modelId="{85683A15-BBCE-40F6-AE5F-6BE3006D7B0B}" type="presParOf" srcId="{B0EC361D-9FE3-4B34-B481-142ED28F8FF6}" destId="{3CA1D7E0-3D7A-48C3-870A-2FE2430D4B7F}" srcOrd="4" destOrd="0" presId="urn:microsoft.com/office/officeart/2005/8/layout/bProcess4"/>
    <dgm:cxn modelId="{CF631D13-A5AC-48A6-ABCE-51D7DBBC0622}" type="presParOf" srcId="{3CA1D7E0-3D7A-48C3-870A-2FE2430D4B7F}" destId="{FB593225-0DF0-4DE4-BF93-C042A2BD2341}" srcOrd="0" destOrd="0" presId="urn:microsoft.com/office/officeart/2005/8/layout/bProcess4"/>
    <dgm:cxn modelId="{2BF66D57-4C52-4B8C-8153-4E05FB71D459}" type="presParOf" srcId="{3CA1D7E0-3D7A-48C3-870A-2FE2430D4B7F}" destId="{C702F42D-CAA2-402B-84D3-4FCCDA382C15}" srcOrd="1" destOrd="0" presId="urn:microsoft.com/office/officeart/2005/8/layout/bProcess4"/>
    <dgm:cxn modelId="{CED241D8-BE78-4039-9652-507B84B8822F}" type="presParOf" srcId="{B0EC361D-9FE3-4B34-B481-142ED28F8FF6}" destId="{FE520F04-F372-4226-9625-AAF4689F48EB}" srcOrd="5" destOrd="0" presId="urn:microsoft.com/office/officeart/2005/8/layout/bProcess4"/>
    <dgm:cxn modelId="{C99A2810-093E-481A-B846-7244EB0B7572}" type="presParOf" srcId="{B0EC361D-9FE3-4B34-B481-142ED28F8FF6}" destId="{CC443FD4-AD97-4500-BEAE-E08CF2E32D05}" srcOrd="6" destOrd="0" presId="urn:microsoft.com/office/officeart/2005/8/layout/bProcess4"/>
    <dgm:cxn modelId="{8CF852F6-7EA9-420E-B8DE-32866A2CF8A1}" type="presParOf" srcId="{CC443FD4-AD97-4500-BEAE-E08CF2E32D05}" destId="{1818EC7C-08AD-4993-8C30-008962F18E6F}" srcOrd="0" destOrd="0" presId="urn:microsoft.com/office/officeart/2005/8/layout/bProcess4"/>
    <dgm:cxn modelId="{AAC90276-6019-478C-A5DA-E4F42AF4B63A}" type="presParOf" srcId="{CC443FD4-AD97-4500-BEAE-E08CF2E32D05}" destId="{47847FC9-3A4A-41EC-A155-DB64F97CB109}" srcOrd="1" destOrd="0" presId="urn:microsoft.com/office/officeart/2005/8/layout/bProcess4"/>
    <dgm:cxn modelId="{7F8FF0E6-4158-444D-BF76-C47B13CB8BDA}" type="presParOf" srcId="{B0EC361D-9FE3-4B34-B481-142ED28F8FF6}" destId="{A1A14D59-4938-4323-8C7D-C7005B25ACEA}" srcOrd="7" destOrd="0" presId="urn:microsoft.com/office/officeart/2005/8/layout/bProcess4"/>
    <dgm:cxn modelId="{AB7612C6-5CD4-4625-8668-7FB16D90F69D}" type="presParOf" srcId="{B0EC361D-9FE3-4B34-B481-142ED28F8FF6}" destId="{FC954E30-FD97-4E4A-AF61-9A7DC02E9D62}" srcOrd="8" destOrd="0" presId="urn:microsoft.com/office/officeart/2005/8/layout/bProcess4"/>
    <dgm:cxn modelId="{318D3FE2-36B4-44C6-875C-B1EC020CB979}" type="presParOf" srcId="{FC954E30-FD97-4E4A-AF61-9A7DC02E9D62}" destId="{46F3AA2D-E557-40BC-93F3-8075A59E8BE5}" srcOrd="0" destOrd="0" presId="urn:microsoft.com/office/officeart/2005/8/layout/bProcess4"/>
    <dgm:cxn modelId="{2658AFF6-53CA-497F-87A3-583D171F1EA7}" type="presParOf" srcId="{FC954E30-FD97-4E4A-AF61-9A7DC02E9D62}" destId="{70B398E7-63C7-44DD-A3FB-AD41C86A7196}" srcOrd="1" destOrd="0" presId="urn:microsoft.com/office/officeart/2005/8/layout/bProcess4"/>
    <dgm:cxn modelId="{C9EAECEF-1F35-4858-BE9A-ADDC57C5599D}" type="presParOf" srcId="{B0EC361D-9FE3-4B34-B481-142ED28F8FF6}" destId="{2EBA44CE-3AE5-4029-AFD6-B9A3BAC291D4}" srcOrd="9" destOrd="0" presId="urn:microsoft.com/office/officeart/2005/8/layout/bProcess4"/>
    <dgm:cxn modelId="{735FD190-3294-498E-A7C6-CF53EA72B9AA}" type="presParOf" srcId="{B0EC361D-9FE3-4B34-B481-142ED28F8FF6}" destId="{E8B1160D-CDDF-49F8-9132-322D666422B1}" srcOrd="10" destOrd="0" presId="urn:microsoft.com/office/officeart/2005/8/layout/bProcess4"/>
    <dgm:cxn modelId="{BFDBD0BD-4CB7-4603-A776-7048FD9F0237}" type="presParOf" srcId="{E8B1160D-CDDF-49F8-9132-322D666422B1}" destId="{0AD81A94-7B50-4C66-9F22-36D406914286}" srcOrd="0" destOrd="0" presId="urn:microsoft.com/office/officeart/2005/8/layout/bProcess4"/>
    <dgm:cxn modelId="{41FA40F4-BC7A-4506-8D4D-561B1C14C241}" type="presParOf" srcId="{E8B1160D-CDDF-49F8-9132-322D666422B1}" destId="{852ED020-FD00-4CBF-A379-0524F3EBC4F5}" srcOrd="1" destOrd="0" presId="urn:microsoft.com/office/officeart/2005/8/layout/bProcess4"/>
    <dgm:cxn modelId="{196F13C3-B49E-4B7E-9AC6-1C781CAB4B1F}" type="presParOf" srcId="{B0EC361D-9FE3-4B34-B481-142ED28F8FF6}" destId="{B057BADD-8C60-4D95-A1C8-DC736149CC64}" srcOrd="11" destOrd="0" presId="urn:microsoft.com/office/officeart/2005/8/layout/bProcess4"/>
    <dgm:cxn modelId="{B1A67483-BB53-4EB8-95AF-E95B2D927EE7}" type="presParOf" srcId="{B0EC361D-9FE3-4B34-B481-142ED28F8FF6}" destId="{DBF1ECB9-D49E-4C57-8583-73299ABEE2CA}" srcOrd="12" destOrd="0" presId="urn:microsoft.com/office/officeart/2005/8/layout/bProcess4"/>
    <dgm:cxn modelId="{CEF8DAAD-D840-49DE-BD3A-EA6C13BD8382}" type="presParOf" srcId="{DBF1ECB9-D49E-4C57-8583-73299ABEE2CA}" destId="{28ADE7EB-F01B-4B21-94DD-00BE80394997}" srcOrd="0" destOrd="0" presId="urn:microsoft.com/office/officeart/2005/8/layout/bProcess4"/>
    <dgm:cxn modelId="{5C4DBA6C-9FCC-4E02-B687-8DEA51BAA2C2}" type="presParOf" srcId="{DBF1ECB9-D49E-4C57-8583-73299ABEE2CA}" destId="{0D72E327-50B3-44D6-8619-2AB7CE8360FB}" srcOrd="1" destOrd="0" presId="urn:microsoft.com/office/officeart/2005/8/layout/bProcess4"/>
    <dgm:cxn modelId="{CF26E3A7-2E4F-4DD6-B495-0797750F5107}" type="presParOf" srcId="{B0EC361D-9FE3-4B34-B481-142ED28F8FF6}" destId="{4E58C3D7-7F39-4B81-820E-ACA70CF52AC7}" srcOrd="13" destOrd="0" presId="urn:microsoft.com/office/officeart/2005/8/layout/bProcess4"/>
    <dgm:cxn modelId="{5B37D6F7-4CE8-40AC-B90A-2D46564C45CA}" type="presParOf" srcId="{B0EC361D-9FE3-4B34-B481-142ED28F8FF6}" destId="{BF3358FC-E434-4E4C-B8AC-F0248974F52C}" srcOrd="14" destOrd="0" presId="urn:microsoft.com/office/officeart/2005/8/layout/bProcess4"/>
    <dgm:cxn modelId="{D5A06A3C-75CE-45B9-968A-5BC996290F93}" type="presParOf" srcId="{BF3358FC-E434-4E4C-B8AC-F0248974F52C}" destId="{E819D1EA-B3FB-4D72-87E4-693699419B6F}" srcOrd="0" destOrd="0" presId="urn:microsoft.com/office/officeart/2005/8/layout/bProcess4"/>
    <dgm:cxn modelId="{F9AD29AB-A83A-4D88-8DA8-CE6646995515}" type="presParOf" srcId="{BF3358FC-E434-4E4C-B8AC-F0248974F52C}" destId="{92F18B28-D242-485F-942A-DA27FD46E55F}" srcOrd="1" destOrd="0" presId="urn:microsoft.com/office/officeart/2005/8/layout/bProcess4"/>
    <dgm:cxn modelId="{3E7C6393-E523-4ADA-8E6E-D650D9782FD4}" type="presParOf" srcId="{B0EC361D-9FE3-4B34-B481-142ED28F8FF6}" destId="{D20DCFA0-9BE1-4EFA-9242-E711A20E6E62}" srcOrd="15" destOrd="0" presId="urn:microsoft.com/office/officeart/2005/8/layout/bProcess4"/>
    <dgm:cxn modelId="{FCA818C4-32BA-4938-ABF0-B1320AB65F0E}" type="presParOf" srcId="{B0EC361D-9FE3-4B34-B481-142ED28F8FF6}" destId="{9CFD7A33-5B81-4710-A344-874DFBE96675}" srcOrd="16" destOrd="0" presId="urn:microsoft.com/office/officeart/2005/8/layout/bProcess4"/>
    <dgm:cxn modelId="{0A1BC89E-84AF-40C0-B4AC-5B8F75F83CD0}" type="presParOf" srcId="{9CFD7A33-5B81-4710-A344-874DFBE96675}" destId="{61F8B0EC-5108-4557-B734-E492A429C2D4}" srcOrd="0" destOrd="0" presId="urn:microsoft.com/office/officeart/2005/8/layout/bProcess4"/>
    <dgm:cxn modelId="{2CA36747-79EC-4218-9B1F-16061F7D5C63}" type="presParOf" srcId="{9CFD7A33-5B81-4710-A344-874DFBE96675}" destId="{EAF5EA5B-A9EA-4EFF-A2E9-4503E07A656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CCD21A-027C-4ABC-BA81-06BC5ED6841D}">
      <dsp:nvSpPr>
        <dsp:cNvPr id="0" name=""/>
        <dsp:cNvSpPr/>
      </dsp:nvSpPr>
      <dsp:spPr>
        <a:xfrm rot="5494361">
          <a:off x="-132919" y="2169192"/>
          <a:ext cx="1639693" cy="1980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1EFBE-9A44-416F-8402-FE4D44F5CD85}">
      <dsp:nvSpPr>
        <dsp:cNvPr id="0" name=""/>
        <dsp:cNvSpPr/>
      </dsp:nvSpPr>
      <dsp:spPr>
        <a:xfrm>
          <a:off x="3613" y="1123039"/>
          <a:ext cx="2723075" cy="131571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baseline="0" dirty="0" smtClean="0">
              <a:latin typeface="Century Gothic" pitchFamily="34" charset="0"/>
            </a:rPr>
            <a:t>The First Crusade; 1096-1099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baseline="0" dirty="0" smtClean="0">
              <a:latin typeface="Century Gothic" pitchFamily="34" charset="0"/>
            </a:rPr>
            <a:t>* Known as the People’s Crusade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baseline="0" dirty="0" smtClean="0">
              <a:latin typeface="Century Gothic" pitchFamily="34" charset="0"/>
            </a:rPr>
            <a:t>* Led by Count Raymond IV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baseline="0" dirty="0" smtClean="0">
              <a:latin typeface="Century Gothic" pitchFamily="34" charset="0"/>
            </a:rPr>
            <a:t>* Proclaimed by many wandering poets (Peter the Hermit)</a:t>
          </a:r>
          <a:endParaRPr lang="en-US" sz="1200" b="0" kern="1200" baseline="0" dirty="0">
            <a:latin typeface="Century Gothic" pitchFamily="34" charset="0"/>
          </a:endParaRPr>
        </a:p>
      </dsp:txBody>
      <dsp:txXfrm>
        <a:off x="3613" y="1123039"/>
        <a:ext cx="2723075" cy="1315711"/>
      </dsp:txXfrm>
    </dsp:sp>
    <dsp:sp modelId="{ED76A683-EE50-4E62-A890-179EEF515493}">
      <dsp:nvSpPr>
        <dsp:cNvPr id="0" name=""/>
        <dsp:cNvSpPr/>
      </dsp:nvSpPr>
      <dsp:spPr>
        <a:xfrm rot="5327673">
          <a:off x="-138559" y="3818460"/>
          <a:ext cx="1650939" cy="198049"/>
        </a:xfrm>
        <a:prstGeom prst="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834B0-B41B-4CE1-AB9A-7293B664B5A6}">
      <dsp:nvSpPr>
        <dsp:cNvPr id="0" name=""/>
        <dsp:cNvSpPr/>
      </dsp:nvSpPr>
      <dsp:spPr>
        <a:xfrm>
          <a:off x="52850" y="2768675"/>
          <a:ext cx="2534598" cy="1320332"/>
        </a:xfrm>
        <a:prstGeom prst="roundRect">
          <a:avLst>
            <a:gd name="adj" fmla="val 10000"/>
          </a:avLst>
        </a:prstGeom>
        <a:solidFill>
          <a:schemeClr val="accent5">
            <a:hueOff val="-1241735"/>
            <a:satOff val="4976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entury Gothic" pitchFamily="34" charset="0"/>
            </a:rPr>
            <a:t>The Second Crusade;  1144-1155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Century Gothic" pitchFamily="34" charset="0"/>
            </a:rPr>
            <a:t>* Led by Conrad III &amp; King Louis VII of France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Century Gothic" pitchFamily="34" charset="0"/>
            </a:rPr>
            <a:t>* Prepared to attack Damascus</a:t>
          </a:r>
          <a:endParaRPr lang="en-US" sz="1200" b="0" kern="1200" dirty="0">
            <a:latin typeface="Century Gothic" pitchFamily="34" charset="0"/>
          </a:endParaRPr>
        </a:p>
      </dsp:txBody>
      <dsp:txXfrm>
        <a:off x="52850" y="2768675"/>
        <a:ext cx="2534598" cy="1320332"/>
      </dsp:txXfrm>
    </dsp:sp>
    <dsp:sp modelId="{FE520F04-F372-4226-9625-AAF4689F48EB}">
      <dsp:nvSpPr>
        <dsp:cNvPr id="0" name=""/>
        <dsp:cNvSpPr/>
      </dsp:nvSpPr>
      <dsp:spPr>
        <a:xfrm>
          <a:off x="714580" y="4643747"/>
          <a:ext cx="3344214" cy="198049"/>
        </a:xfrm>
        <a:prstGeom prst="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02F42D-CAA2-402B-84D3-4FCCDA382C15}">
      <dsp:nvSpPr>
        <dsp:cNvPr id="0" name=""/>
        <dsp:cNvSpPr/>
      </dsp:nvSpPr>
      <dsp:spPr>
        <a:xfrm>
          <a:off x="89226" y="4419249"/>
          <a:ext cx="2551850" cy="1320332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entury Gothic" pitchFamily="34" charset="0"/>
            </a:rPr>
            <a:t>The Third Crusade;  1187- 1192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Century Gothic" pitchFamily="34" charset="0"/>
            </a:rPr>
            <a:t>*truce with Saladin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Century Gothic" pitchFamily="34" charset="0"/>
            </a:rPr>
            <a:t>* Led by Richard the Lionheart, Philip II, &amp;  Frederick I</a:t>
          </a:r>
          <a:endParaRPr lang="en-US" sz="1200" b="0" kern="1200" dirty="0">
            <a:latin typeface="Century Gothic" pitchFamily="34" charset="0"/>
          </a:endParaRPr>
        </a:p>
      </dsp:txBody>
      <dsp:txXfrm>
        <a:off x="89226" y="4419249"/>
        <a:ext cx="2551850" cy="1320332"/>
      </dsp:txXfrm>
    </dsp:sp>
    <dsp:sp modelId="{A1A14D59-4938-4323-8C7D-C7005B25ACEA}">
      <dsp:nvSpPr>
        <dsp:cNvPr id="0" name=""/>
        <dsp:cNvSpPr/>
      </dsp:nvSpPr>
      <dsp:spPr>
        <a:xfrm rot="16200000">
          <a:off x="3242472" y="3818539"/>
          <a:ext cx="1641529" cy="198049"/>
        </a:xfrm>
        <a:prstGeom prst="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47FC9-3A4A-41EC-A155-DB64F97CB109}">
      <dsp:nvSpPr>
        <dsp:cNvPr id="0" name=""/>
        <dsp:cNvSpPr/>
      </dsp:nvSpPr>
      <dsp:spPr>
        <a:xfrm>
          <a:off x="3618683" y="4419249"/>
          <a:ext cx="2200554" cy="1320332"/>
        </a:xfrm>
        <a:prstGeom prst="roundRect">
          <a:avLst>
            <a:gd name="adj" fmla="val 10000"/>
          </a:avLst>
        </a:prstGeom>
        <a:solidFill>
          <a:schemeClr val="accent5">
            <a:hueOff val="-3725204"/>
            <a:satOff val="14929"/>
            <a:lumOff val="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/>
        </a:p>
      </dsp:txBody>
      <dsp:txXfrm>
        <a:off x="3618683" y="4419249"/>
        <a:ext cx="2200554" cy="1320332"/>
      </dsp:txXfrm>
    </dsp:sp>
    <dsp:sp modelId="{2EBA44CE-3AE5-4029-AFD6-B9A3BAC291D4}">
      <dsp:nvSpPr>
        <dsp:cNvPr id="0" name=""/>
        <dsp:cNvSpPr/>
      </dsp:nvSpPr>
      <dsp:spPr>
        <a:xfrm rot="16200000">
          <a:off x="3242472" y="2168124"/>
          <a:ext cx="1641529" cy="198049"/>
        </a:xfrm>
        <a:prstGeom prst="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398E7-63C7-44DD-A3FB-AD41C86A7196}">
      <dsp:nvSpPr>
        <dsp:cNvPr id="0" name=""/>
        <dsp:cNvSpPr/>
      </dsp:nvSpPr>
      <dsp:spPr>
        <a:xfrm>
          <a:off x="3618683" y="2768833"/>
          <a:ext cx="2200554" cy="1320332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/>
        </a:p>
      </dsp:txBody>
      <dsp:txXfrm>
        <a:off x="3618683" y="2768833"/>
        <a:ext cx="2200554" cy="1320332"/>
      </dsp:txXfrm>
    </dsp:sp>
    <dsp:sp modelId="{B057BADD-8C60-4D95-A1C8-DC736149CC64}">
      <dsp:nvSpPr>
        <dsp:cNvPr id="0" name=""/>
        <dsp:cNvSpPr/>
      </dsp:nvSpPr>
      <dsp:spPr>
        <a:xfrm>
          <a:off x="4068349" y="1342916"/>
          <a:ext cx="3082993" cy="198049"/>
        </a:xfrm>
        <a:prstGeom prst="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2ED020-FD00-4CBF-A379-0524F3EBC4F5}">
      <dsp:nvSpPr>
        <dsp:cNvPr id="0" name=""/>
        <dsp:cNvSpPr/>
      </dsp:nvSpPr>
      <dsp:spPr>
        <a:xfrm>
          <a:off x="3452872" y="1118418"/>
          <a:ext cx="2532177" cy="1320332"/>
        </a:xfrm>
        <a:prstGeom prst="roundRect">
          <a:avLst>
            <a:gd name="adj" fmla="val 10000"/>
          </a:avLst>
        </a:prstGeom>
        <a:solidFill>
          <a:schemeClr val="accent5">
            <a:hueOff val="-6208672"/>
            <a:satOff val="24882"/>
            <a:lumOff val="5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entury Gothic" pitchFamily="34" charset="0"/>
            </a:rPr>
            <a:t>The Fourth Crusade; 1202-1204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smtClean="0">
              <a:latin typeface="Century Gothic" pitchFamily="34" charset="0"/>
            </a:rPr>
            <a:t>*</a:t>
          </a:r>
          <a:endParaRPr lang="en-US" sz="1200" b="0" kern="1200">
            <a:latin typeface="Century Gothic" pitchFamily="34" charset="0"/>
          </a:endParaRPr>
        </a:p>
      </dsp:txBody>
      <dsp:txXfrm>
        <a:off x="3452872" y="1118418"/>
        <a:ext cx="2532177" cy="1320332"/>
      </dsp:txXfrm>
    </dsp:sp>
    <dsp:sp modelId="{4E58C3D7-7F39-4B81-820E-ACA70CF52AC7}">
      <dsp:nvSpPr>
        <dsp:cNvPr id="0" name=""/>
        <dsp:cNvSpPr/>
      </dsp:nvSpPr>
      <dsp:spPr>
        <a:xfrm rot="5400000">
          <a:off x="6335021" y="2168124"/>
          <a:ext cx="1641529" cy="198049"/>
        </a:xfrm>
        <a:prstGeom prst="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2E327-50B3-44D6-8619-2AB7CE8360FB}">
      <dsp:nvSpPr>
        <dsp:cNvPr id="0" name=""/>
        <dsp:cNvSpPr/>
      </dsp:nvSpPr>
      <dsp:spPr>
        <a:xfrm>
          <a:off x="6711232" y="1118418"/>
          <a:ext cx="2200554" cy="1320332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/>
        </a:p>
      </dsp:txBody>
      <dsp:txXfrm>
        <a:off x="6711232" y="1118418"/>
        <a:ext cx="2200554" cy="1320332"/>
      </dsp:txXfrm>
    </dsp:sp>
    <dsp:sp modelId="{D20DCFA0-9BE1-4EFA-9242-E711A20E6E62}">
      <dsp:nvSpPr>
        <dsp:cNvPr id="0" name=""/>
        <dsp:cNvSpPr/>
      </dsp:nvSpPr>
      <dsp:spPr>
        <a:xfrm rot="5400000">
          <a:off x="6335021" y="3818539"/>
          <a:ext cx="1641529" cy="19804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18B28-D242-485F-942A-DA27FD46E55F}">
      <dsp:nvSpPr>
        <dsp:cNvPr id="0" name=""/>
        <dsp:cNvSpPr/>
      </dsp:nvSpPr>
      <dsp:spPr>
        <a:xfrm>
          <a:off x="6711232" y="2768833"/>
          <a:ext cx="2200554" cy="1320332"/>
        </a:xfrm>
        <a:prstGeom prst="roundRect">
          <a:avLst>
            <a:gd name="adj" fmla="val 10000"/>
          </a:avLst>
        </a:prstGeom>
        <a:solidFill>
          <a:schemeClr val="accent5">
            <a:hueOff val="-8692142"/>
            <a:satOff val="34835"/>
            <a:lumOff val="7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/>
        </a:p>
      </dsp:txBody>
      <dsp:txXfrm>
        <a:off x="6711232" y="2768833"/>
        <a:ext cx="2200554" cy="1320332"/>
      </dsp:txXfrm>
    </dsp:sp>
    <dsp:sp modelId="{EAF5EA5B-A9EA-4EFF-A2E9-4503E07A656A}">
      <dsp:nvSpPr>
        <dsp:cNvPr id="0" name=""/>
        <dsp:cNvSpPr/>
      </dsp:nvSpPr>
      <dsp:spPr>
        <a:xfrm>
          <a:off x="6711232" y="4419249"/>
          <a:ext cx="2200554" cy="132033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/>
        </a:p>
      </dsp:txBody>
      <dsp:txXfrm>
        <a:off x="6711232" y="4419249"/>
        <a:ext cx="2200554" cy="1320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F290B-47AC-4E59-832B-04526AEC0150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9BA4F-CC07-4C85-82D6-8012614EF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/>
        </p:nvGraphicFramePr>
        <p:xfrm>
          <a:off x="22860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Wingar95P</dc:creator>
  <cp:lastModifiedBy>Wingar95P</cp:lastModifiedBy>
  <cp:revision>5</cp:revision>
  <dcterms:created xsi:type="dcterms:W3CDTF">2010-02-04T16:10:19Z</dcterms:created>
  <dcterms:modified xsi:type="dcterms:W3CDTF">2010-02-08T17:17:40Z</dcterms:modified>
</cp:coreProperties>
</file>